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46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09" r:id="rId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08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</a:t>
            </a:r>
            <a:r>
              <a:rPr lang="zh-CN" altLang="en-US"/>
              <a:t>面向对象的与众不同之处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C++17 </a:t>
            </a:r>
            <a:r>
              <a:rPr lang="zh-CN" altLang="en-US"/>
              <a:t>标准，有时会谈到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造成死锁等等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38370" y="3557905"/>
            <a:ext cx="2333625" cy="88582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如果构造函数全家桶搞得你晕头转向了，那么我们来点简单的作为饭后甜点。</a:t>
            </a:r>
            <a:endParaRPr lang="zh-CN" altLang="en-US"/>
          </a:p>
          <a:p>
            <a:r>
              <a:rPr lang="zh-CN" altLang="en-US"/>
              <a:t>我们将以与众不同的方式引入智能指针概念，你一定可以收获传统课程不同的深入理解。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似乎可以解决内存管理的问题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实际上，我们只需要用</a:t>
            </a:r>
            <a:r>
              <a:rPr lang="en-US" altLang="zh-CN"/>
              <a:t> vector&lt;C&gt; </a:t>
            </a:r>
            <a:r>
              <a:rPr lang="zh-CN" altLang="en-US"/>
              <a:t>来存储</a:t>
            </a:r>
            <a:r>
              <a:rPr lang="en-US" altLang="zh-CN"/>
              <a:t> C</a:t>
            </a:r>
            <a:r>
              <a:rPr lang="zh-CN" altLang="en-US"/>
              <a:t>，然后把</a:t>
            </a:r>
            <a:r>
              <a:rPr lang="en-US" altLang="zh-CN"/>
              <a:t> vector </a:t>
            </a:r>
            <a:r>
              <a:rPr lang="zh-CN" altLang="en-US"/>
              <a:t>的大小设为</a:t>
            </a:r>
            <a:r>
              <a:rPr lang="en-US" altLang="zh-CN"/>
              <a:t> 1 </a:t>
            </a:r>
            <a:r>
              <a:rPr lang="zh-CN" altLang="en-US"/>
              <a:t>就可以了！</a:t>
            </a:r>
            <a:r>
              <a:rPr lang="en-US" altLang="zh-CN"/>
              <a:t>vector </a:t>
            </a:r>
            <a:r>
              <a:rPr lang="zh-CN" altLang="en-US"/>
              <a:t>是一个符合</a:t>
            </a:r>
            <a:r>
              <a:rPr lang="en-US" altLang="zh-CN"/>
              <a:t> RAII </a:t>
            </a:r>
            <a:r>
              <a:rPr lang="zh-CN" altLang="en-US"/>
              <a:t>思想的容器。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5910" y="1106805"/>
            <a:ext cx="3853180" cy="57892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那为什么还需要智能指针呢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那是不是只需要包装一个“大小始终为</a:t>
            </a:r>
            <a:r>
              <a:rPr lang="en-US" altLang="zh-CN"/>
              <a:t>1</a:t>
            </a:r>
            <a:r>
              <a:rPr lang="zh-CN" altLang="en-US">
                <a:sym typeface="+mn-ea"/>
              </a:rPr>
              <a:t>”的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类就万事大吉了？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考虑这个情况：</a:t>
            </a:r>
            <a:endParaRPr lang="zh-CN" altLang="en-US"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94020" y="6489700"/>
            <a:ext cx="669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我知道可以用</a:t>
            </a:r>
            <a:r>
              <a:rPr lang="en-US" altLang="zh-CN"/>
              <a:t> accumulate </a:t>
            </a:r>
            <a:r>
              <a:rPr lang="zh-CN" altLang="en-US"/>
              <a:t>啦！但是为了引出</a:t>
            </a:r>
            <a:r>
              <a:rPr lang="en-US" altLang="zh-CN"/>
              <a:t> lambda </a:t>
            </a:r>
            <a:r>
              <a:rPr lang="zh-CN" altLang="en-US"/>
              <a:t>表达式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4745</Words>
  <Application>WPS Presentation</Application>
  <PresentationFormat>宽屏</PresentationFormat>
  <Paragraphs>265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Arial</vt:lpstr>
      <vt:lpstr>SimSun</vt:lpstr>
      <vt:lpstr>Wingdings</vt:lpstr>
      <vt:lpstr>Liberation Sans</vt:lpstr>
      <vt:lpstr>Adobe New Century Schoolbook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Helvetica</vt:lpstr>
      <vt:lpstr>Office Theme</vt:lpstr>
      <vt:lpstr>现代C++为何现代？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PowerPoint 演示文稿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PowerPoint 演示文稿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三五法则：拷贝赋值函数</vt:lpstr>
      <vt:lpstr>C++11：为什么区分拷贝和移动？</vt:lpstr>
      <vt:lpstr>PowerPoint 演示文稿</vt:lpstr>
      <vt:lpstr>C++11：为什么区分拷贝和移动？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445</cp:revision>
  <dcterms:created xsi:type="dcterms:W3CDTF">2021-12-12T07:28:39Z</dcterms:created>
  <dcterms:modified xsi:type="dcterms:W3CDTF">2021-12-12T07:28:39Z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